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7" r:id="rId2"/>
  </p:sldIdLst>
  <p:sldSz cx="28800425" cy="43200638"/>
  <p:notesSz cx="6858000" cy="9144000"/>
  <p:embeddedFontLst>
    <p:embeddedFont>
      <p:font typeface="Angsana New" pitchFamily="34" charset="-34"/>
      <p:regular r:id="rId3"/>
      <p:bold r:id="rId4"/>
      <p:italic r:id="rId5"/>
      <p:boldItalic r:id="rId6"/>
    </p:embeddedFont>
    <p:embeddedFont>
      <p:font typeface="Times" pitchFamily="18" charset="0"/>
      <p:regular r:id="rId7"/>
      <p:bold r:id="rId8"/>
      <p:italic r:id="rId9"/>
      <p:boldItalic r:id="rId10"/>
    </p:embeddedFont>
    <p:embeddedFont>
      <p:font typeface="TH SarabunPSK" pitchFamily="34" charset="-34"/>
      <p:regular r:id="rId11"/>
      <p:bold r:id="rId12"/>
      <p:italic r:id="rId13"/>
      <p:boldItalic r:id="rId14"/>
    </p:embeddedFont>
    <p:embeddedFont>
      <p:font typeface="Cordia New" pitchFamily="34" charset="-34"/>
      <p:regular r:id="rId15"/>
      <p:bold r:id="rId16"/>
      <p:italic r:id="rId17"/>
      <p:boldItalic r:id="rId18"/>
    </p:embeddedFont>
    <p:embeddedFont>
      <p:font typeface="Gadugi" pitchFamily="34" charset="0"/>
      <p:regular r:id="rId19"/>
      <p:bold r:id="rId20"/>
    </p:embeddedFont>
    <p:embeddedFont>
      <p:font typeface="Arial Unicode MS" pitchFamily="34" charset="-128"/>
      <p:regular r:id="rId21"/>
    </p:embeddedFont>
    <p:embeddedFont>
      <p:font typeface="Calibri Light" pitchFamily="34" charset="0"/>
      <p:regular r:id="rId22"/>
      <p:italic r:id="rId23"/>
    </p:embeddedFont>
    <p:embeddedFont>
      <p:font typeface="Calibri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9C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>
        <p:scale>
          <a:sx n="25" d="100"/>
          <a:sy n="25" d="100"/>
        </p:scale>
        <p:origin x="-1056" y="-72"/>
      </p:cViewPr>
      <p:guideLst>
        <p:guide orient="horz" pos="13606"/>
        <p:guide pos="90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font" Target="fonts/font16.fntdata"/><Relationship Id="rId26" Type="http://schemas.openxmlformats.org/officeDocument/2006/relationships/font" Target="fonts/font24.fntdata"/><Relationship Id="rId3" Type="http://schemas.openxmlformats.org/officeDocument/2006/relationships/font" Target="fonts/font1.fntdata"/><Relationship Id="rId21" Type="http://schemas.openxmlformats.org/officeDocument/2006/relationships/font" Target="fonts/font19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font" Target="fonts/font15.fntdata"/><Relationship Id="rId25" Type="http://schemas.openxmlformats.org/officeDocument/2006/relationships/font" Target="fonts/font23.fntdata"/><Relationship Id="rId2" Type="http://schemas.openxmlformats.org/officeDocument/2006/relationships/slide" Target="slides/slide1.xml"/><Relationship Id="rId16" Type="http://schemas.openxmlformats.org/officeDocument/2006/relationships/font" Target="fonts/font14.fntdata"/><Relationship Id="rId20" Type="http://schemas.openxmlformats.org/officeDocument/2006/relationships/font" Target="fonts/font1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24" Type="http://schemas.openxmlformats.org/officeDocument/2006/relationships/font" Target="fonts/font22.fntdata"/><Relationship Id="rId32" Type="http://schemas.microsoft.com/office/2015/10/relationships/revisionInfo" Target="revisionInfo.xml"/><Relationship Id="rId5" Type="http://schemas.openxmlformats.org/officeDocument/2006/relationships/font" Target="fonts/font3.fntdata"/><Relationship Id="rId15" Type="http://schemas.openxmlformats.org/officeDocument/2006/relationships/font" Target="fonts/font13.fntdata"/><Relationship Id="rId23" Type="http://schemas.openxmlformats.org/officeDocument/2006/relationships/font" Target="fonts/font21.fntdata"/><Relationship Id="rId28" Type="http://schemas.openxmlformats.org/officeDocument/2006/relationships/presProps" Target="presProps.xml"/><Relationship Id="rId10" Type="http://schemas.openxmlformats.org/officeDocument/2006/relationships/font" Target="fonts/font8.fntdata"/><Relationship Id="rId19" Type="http://schemas.openxmlformats.org/officeDocument/2006/relationships/font" Target="fonts/font17.fntdata"/><Relationship Id="rId31" Type="http://schemas.openxmlformats.org/officeDocument/2006/relationships/tableStyles" Target="tableStyles.xml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font" Target="fonts/font12.fntdata"/><Relationship Id="rId22" Type="http://schemas.openxmlformats.org/officeDocument/2006/relationships/font" Target="fonts/font20.fntdata"/><Relationship Id="rId27" Type="http://schemas.openxmlformats.org/officeDocument/2006/relationships/font" Target="fonts/font25.fntdata"/><Relationship Id="rId30" Type="http://schemas.openxmlformats.org/officeDocument/2006/relationships/theme" Target="theme/theme1.xml"/></Relationships>
</file>

<file path=ppt/media/image1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0032" y="7070108"/>
            <a:ext cx="24480361" cy="15040222"/>
          </a:xfrm>
        </p:spPr>
        <p:txBody>
          <a:bodyPr anchor="b"/>
          <a:lstStyle>
            <a:lvl1pPr algn="ctr">
              <a:defRPr sz="188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22690338"/>
            <a:ext cx="21600319" cy="10430151"/>
          </a:xfrm>
        </p:spPr>
        <p:txBody>
          <a:bodyPr/>
          <a:lstStyle>
            <a:lvl1pPr marL="0" indent="0" algn="ctr">
              <a:buNone/>
              <a:defRPr sz="7559"/>
            </a:lvl1pPr>
            <a:lvl2pPr marL="1440043" indent="0" algn="ctr">
              <a:buNone/>
              <a:defRPr sz="6299"/>
            </a:lvl2pPr>
            <a:lvl3pPr marL="2880086" indent="0" algn="ctr">
              <a:buNone/>
              <a:defRPr sz="5669"/>
            </a:lvl3pPr>
            <a:lvl4pPr marL="4320129" indent="0" algn="ctr">
              <a:buNone/>
              <a:defRPr sz="5040"/>
            </a:lvl4pPr>
            <a:lvl5pPr marL="5760171" indent="0" algn="ctr">
              <a:buNone/>
              <a:defRPr sz="5040"/>
            </a:lvl5pPr>
            <a:lvl6pPr marL="7200214" indent="0" algn="ctr">
              <a:buNone/>
              <a:defRPr sz="5040"/>
            </a:lvl6pPr>
            <a:lvl7pPr marL="8640257" indent="0" algn="ctr">
              <a:buNone/>
              <a:defRPr sz="5040"/>
            </a:lvl7pPr>
            <a:lvl8pPr marL="10080300" indent="0" algn="ctr">
              <a:buNone/>
              <a:defRPr sz="5040"/>
            </a:lvl8pPr>
            <a:lvl9pPr marL="11520343" indent="0" algn="ctr">
              <a:buNone/>
              <a:defRPr sz="5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24570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64543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6" y="2300034"/>
            <a:ext cx="6210092" cy="366105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31" y="2300034"/>
            <a:ext cx="18270270" cy="366105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44219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86818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30" y="10770172"/>
            <a:ext cx="24840367" cy="17970262"/>
          </a:xfrm>
        </p:spPr>
        <p:txBody>
          <a:bodyPr anchor="b"/>
          <a:lstStyle>
            <a:lvl1pPr>
              <a:defRPr sz="188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30" y="28910440"/>
            <a:ext cx="24840367" cy="9450136"/>
          </a:xfrm>
        </p:spPr>
        <p:txBody>
          <a:bodyPr/>
          <a:lstStyle>
            <a:lvl1pPr marL="0" indent="0">
              <a:buNone/>
              <a:defRPr sz="7559">
                <a:solidFill>
                  <a:schemeClr val="tx1"/>
                </a:solidFill>
              </a:defRPr>
            </a:lvl1pPr>
            <a:lvl2pPr marL="1440043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2pPr>
            <a:lvl3pPr marL="288008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3pPr>
            <a:lvl4pPr marL="4320129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5760171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7200214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8640257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00803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1520343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97965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11500170"/>
            <a:ext cx="12240181" cy="274104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11500170"/>
            <a:ext cx="12240181" cy="274104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96381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300044"/>
            <a:ext cx="24840367" cy="8350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4" y="10590160"/>
            <a:ext cx="12183928" cy="5190073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4" y="15780233"/>
            <a:ext cx="12183928" cy="23210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7" y="10590160"/>
            <a:ext cx="12243932" cy="5190073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7" y="15780233"/>
            <a:ext cx="12243932" cy="23210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8727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89494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44558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880042"/>
            <a:ext cx="9288887" cy="10080149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6220102"/>
            <a:ext cx="14580215" cy="30700453"/>
          </a:xfrm>
        </p:spPr>
        <p:txBody>
          <a:bodyPr/>
          <a:lstStyle>
            <a:lvl1pPr>
              <a:defRPr sz="10079"/>
            </a:lvl1pPr>
            <a:lvl2pPr>
              <a:defRPr sz="8819"/>
            </a:lvl2pPr>
            <a:lvl3pPr>
              <a:defRPr sz="7559"/>
            </a:lvl3pPr>
            <a:lvl4pPr>
              <a:defRPr sz="6299"/>
            </a:lvl4pPr>
            <a:lvl5pPr>
              <a:defRPr sz="6299"/>
            </a:lvl5pPr>
            <a:lvl6pPr>
              <a:defRPr sz="6299"/>
            </a:lvl6pPr>
            <a:lvl7pPr>
              <a:defRPr sz="6299"/>
            </a:lvl7pPr>
            <a:lvl8pPr>
              <a:defRPr sz="6299"/>
            </a:lvl8pPr>
            <a:lvl9pPr>
              <a:defRPr sz="62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2960191"/>
            <a:ext cx="9288887" cy="24010358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5701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880042"/>
            <a:ext cx="9288887" cy="10080149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6220102"/>
            <a:ext cx="14580215" cy="30700453"/>
          </a:xfrm>
        </p:spPr>
        <p:txBody>
          <a:bodyPr anchor="t"/>
          <a:lstStyle>
            <a:lvl1pPr marL="0" indent="0">
              <a:buNone/>
              <a:defRPr sz="10079"/>
            </a:lvl1pPr>
            <a:lvl2pPr marL="1440043" indent="0">
              <a:buNone/>
              <a:defRPr sz="8819"/>
            </a:lvl2pPr>
            <a:lvl3pPr marL="2880086" indent="0">
              <a:buNone/>
              <a:defRPr sz="7559"/>
            </a:lvl3pPr>
            <a:lvl4pPr marL="4320129" indent="0">
              <a:buNone/>
              <a:defRPr sz="6299"/>
            </a:lvl4pPr>
            <a:lvl5pPr marL="5760171" indent="0">
              <a:buNone/>
              <a:defRPr sz="6299"/>
            </a:lvl5pPr>
            <a:lvl6pPr marL="7200214" indent="0">
              <a:buNone/>
              <a:defRPr sz="6299"/>
            </a:lvl6pPr>
            <a:lvl7pPr marL="8640257" indent="0">
              <a:buNone/>
              <a:defRPr sz="6299"/>
            </a:lvl7pPr>
            <a:lvl8pPr marL="10080300" indent="0">
              <a:buNone/>
              <a:defRPr sz="6299"/>
            </a:lvl8pPr>
            <a:lvl9pPr marL="11520343" indent="0">
              <a:buNone/>
              <a:defRPr sz="62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2960191"/>
            <a:ext cx="9288887" cy="24010358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96400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2300044"/>
            <a:ext cx="24840367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11500170"/>
            <a:ext cx="24840367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40040601"/>
            <a:ext cx="6480096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D4BFA-6E7C-4262-8EDE-B6CA3B454862}" type="datetimeFigureOut">
              <a:rPr lang="th-TH" smtClean="0"/>
              <a:t>20/02/62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40040601"/>
            <a:ext cx="9720143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40040601"/>
            <a:ext cx="6480096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933B5-FFDC-4956-864B-235FF1E82C0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79413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880086" rtl="0" eaLnBrk="1" latinLnBrk="0" hangingPunct="1">
        <a:lnSpc>
          <a:spcPct val="90000"/>
        </a:lnSpc>
        <a:spcBef>
          <a:spcPct val="0"/>
        </a:spcBef>
        <a:buNone/>
        <a:defRPr sz="138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0021" indent="-720021" algn="l" defTabSz="2880086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1pPr>
      <a:lvl2pPr marL="21600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59" kern="1200">
          <a:solidFill>
            <a:schemeClr val="tx1"/>
          </a:solidFill>
          <a:latin typeface="+mn-lt"/>
          <a:ea typeface="+mn-ea"/>
          <a:cs typeface="+mn-cs"/>
        </a:defRPr>
      </a:lvl2pPr>
      <a:lvl3pPr marL="3600107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299" kern="1200">
          <a:solidFill>
            <a:schemeClr val="tx1"/>
          </a:solidFill>
          <a:latin typeface="+mn-lt"/>
          <a:ea typeface="+mn-ea"/>
          <a:cs typeface="+mn-cs"/>
        </a:defRPr>
      </a:lvl3pPr>
      <a:lvl4pPr marL="5040150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6480193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920236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9360278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800321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22403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880086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3pPr>
      <a:lvl4pPr marL="4320129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5760171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200214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8640257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08030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15203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:\มรภ.เชียงราย\แบนเนอร์ aucc\templateposter-01-01-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1688"/>
            <a:ext cx="28812133" cy="341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4531" y="356748"/>
            <a:ext cx="4945668" cy="25786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4959323" y="843181"/>
            <a:ext cx="18555208" cy="1754326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52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lang="en-US" sz="52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7</a:t>
            </a:r>
            <a:r>
              <a:rPr lang="en-US" sz="5200" b="1" baseline="300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</a:t>
            </a:r>
            <a:r>
              <a:rPr lang="en-US" sz="52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52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ASEAN Undergraduate Conference in Computing</a:t>
            </a:r>
          </a:p>
          <a:p>
            <a:pPr algn="ctr"/>
            <a:r>
              <a:rPr lang="en-US" sz="52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22</a:t>
            </a:r>
            <a:r>
              <a:rPr lang="en-US" sz="5200" b="1" baseline="300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nd</a:t>
            </a:r>
            <a:r>
              <a:rPr lang="en-US" sz="52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52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– </a:t>
            </a:r>
            <a:r>
              <a:rPr lang="en-US" sz="52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24</a:t>
            </a:r>
            <a:r>
              <a:rPr lang="en-US" sz="5200" b="1" baseline="300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  </a:t>
            </a:r>
            <a:r>
              <a:rPr lang="en-US" sz="52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March </a:t>
            </a:r>
            <a:r>
              <a:rPr lang="en-US" sz="52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2019</a:t>
            </a:r>
            <a:endParaRPr lang="th-TH" sz="52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dugi" panose="020B0502040204020203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3940041"/>
            <a:ext cx="28800425" cy="5217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7610" b="1" dirty="0">
                <a:ea typeface="Times New Roman" panose="02020603050405020304" pitchFamily="18" charset="0"/>
                <a:cs typeface="TH SarabunPSK" panose="020B0500040200020003" pitchFamily="34" charset="-34"/>
              </a:rPr>
              <a:t>รูปแบบการจัดเอกสารสำหรับการนำเสนอแบบโปสเตอร์</a:t>
            </a:r>
          </a:p>
          <a:p>
            <a:pPr algn="ctr"/>
            <a:endParaRPr lang="th-TH" sz="2283" dirty="0">
              <a:latin typeface="Times" panose="02020603050405020304" pitchFamily="18" charset="0"/>
              <a:ea typeface="Times New Roman" panose="02020603050405020304" pitchFamily="18" charset="0"/>
              <a:cs typeface="TH SarabunPSK" panose="020B0500040200020003" pitchFamily="34" charset="-34"/>
            </a:endParaRPr>
          </a:p>
          <a:p>
            <a:pPr algn="ctr"/>
            <a:r>
              <a:rPr lang="th-TH" sz="5140" dirty="0" smtClean="0">
                <a:ea typeface="Times New Roman" panose="02020603050405020304" pitchFamily="18" charset="0"/>
                <a:cs typeface="TH SarabunPSK" panose="020B0500040200020003" pitchFamily="34" charset="-34"/>
              </a:rPr>
              <a:t>มานี มีเงิน</a:t>
            </a:r>
            <a:r>
              <a:rPr lang="en-US" sz="5140" baseline="30000" dirty="0" smtClean="0">
                <a:latin typeface="TH SarabunPSK" panose="020B0500040200020003" pitchFamily="34" charset="-34"/>
                <a:ea typeface="Times New Roman" panose="02020603050405020304" pitchFamily="18" charset="0"/>
                <a:cs typeface="Angsana New" panose="02020603050405020304" pitchFamily="18" charset="-34"/>
              </a:rPr>
              <a:t>1</a:t>
            </a:r>
            <a:r>
              <a:rPr lang="th-TH" sz="5140" dirty="0" smtClean="0">
                <a:latin typeface="Times" panose="02020603050405020304" pitchFamily="18" charset="0"/>
                <a:ea typeface="Times New Roman" panose="02020603050405020304" pitchFamily="18" charset="0"/>
                <a:cs typeface="TH SarabunPSK" panose="020B0500040200020003" pitchFamily="34" charset="-34"/>
              </a:rPr>
              <a:t> </a:t>
            </a:r>
            <a:r>
              <a:rPr lang="th-TH" sz="5140" dirty="0">
                <a:latin typeface="Times" panose="02020603050405020304" pitchFamily="18" charset="0"/>
                <a:ea typeface="Times New Roman" panose="02020603050405020304" pitchFamily="18" charset="0"/>
                <a:cs typeface="TH SarabunPSK" panose="020B0500040200020003" pitchFamily="34" charset="-34"/>
              </a:rPr>
              <a:t>และ</a:t>
            </a:r>
            <a:r>
              <a:rPr lang="en-US" sz="5140" dirty="0">
                <a:latin typeface="Times" panose="02020603050405020304" pitchFamily="18" charset="0"/>
                <a:ea typeface="Times New Roman" panose="02020603050405020304" pitchFamily="18" charset="0"/>
                <a:cs typeface="TH SarabunPSK" panose="020B0500040200020003" pitchFamily="34" charset="-34"/>
              </a:rPr>
              <a:t> </a:t>
            </a:r>
            <a:r>
              <a:rPr lang="th-TH" sz="5140" dirty="0" smtClean="0">
                <a:ea typeface="Times New Roman" panose="02020603050405020304" pitchFamily="18" charset="0"/>
                <a:cs typeface="TH SarabunPSK" panose="020B0500040200020003" pitchFamily="34" charset="-34"/>
              </a:rPr>
              <a:t>มานะ รักชาติ</a:t>
            </a:r>
            <a:r>
              <a:rPr lang="en-US" sz="5140" baseline="30000" dirty="0" smtClean="0">
                <a:latin typeface="TH SarabunPSK" panose="020B0500040200020003" pitchFamily="34" charset="-34"/>
                <a:ea typeface="Times New Roman" panose="02020603050405020304" pitchFamily="18" charset="0"/>
                <a:cs typeface="Angsana New" panose="02020603050405020304" pitchFamily="18" charset="-34"/>
              </a:rPr>
              <a:t>2</a:t>
            </a:r>
            <a:endParaRPr lang="en-US" sz="5140" baseline="30000" dirty="0">
              <a:latin typeface="TH SarabunPSK" panose="020B0500040200020003" pitchFamily="34" charset="-34"/>
              <a:ea typeface="Times New Roman" panose="02020603050405020304" pitchFamily="18" charset="0"/>
              <a:cs typeface="Angsana New" panose="02020603050405020304" pitchFamily="18" charset="-34"/>
            </a:endParaRPr>
          </a:p>
          <a:p>
            <a:pPr algn="ctr"/>
            <a:endParaRPr lang="en-US" sz="2283" dirty="0">
              <a:latin typeface="Times" panose="02020603050405020304" pitchFamily="18" charset="0"/>
              <a:ea typeface="Times New Roman" panose="02020603050405020304" pitchFamily="18" charset="0"/>
              <a:cs typeface="Angsana New" panose="02020603050405020304" pitchFamily="18" charset="-34"/>
            </a:endParaRPr>
          </a:p>
          <a:p>
            <a:pPr algn="ctr"/>
            <a:r>
              <a:rPr lang="en-US" sz="5140" dirty="0">
                <a:latin typeface="TH SarabunPSK" panose="020B0500040200020003" pitchFamily="34" charset="-34"/>
                <a:ea typeface="Times New Roman" panose="02020603050405020304" pitchFamily="18" charset="0"/>
                <a:cs typeface="Angsana New" panose="02020603050405020304" pitchFamily="18" charset="-34"/>
              </a:rPr>
              <a:t> </a:t>
            </a:r>
            <a:r>
              <a:rPr lang="en-US" sz="5140" baseline="30000" dirty="0" smtClean="0"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1</a:t>
            </a:r>
            <a:r>
              <a:rPr lang="th-TH" sz="5140" dirty="0" smtClean="0">
                <a:ea typeface="Times New Roman" panose="02020603050405020304" pitchFamily="18" charset="0"/>
                <a:cs typeface="TH SarabunPSK" panose="020B0500040200020003" pitchFamily="34" charset="-34"/>
              </a:rPr>
              <a:t>สำนักวิชาคอมพิวเตอร์และเทคโนโลยี</a:t>
            </a:r>
            <a:r>
              <a:rPr lang="th-TH" sz="5140" dirty="0" smtClean="0">
                <a:ea typeface="Times New Roman" panose="02020603050405020304" pitchFamily="18" charset="0"/>
                <a:cs typeface="TH SarabunPSK" panose="020B0500040200020003" pitchFamily="34" charset="-34"/>
              </a:rPr>
              <a:t>สารสนเทศ มหาวิทยาลัย</a:t>
            </a:r>
            <a:r>
              <a:rPr lang="th-TH" sz="5140" dirty="0" smtClean="0">
                <a:ea typeface="Times New Roman" panose="02020603050405020304" pitchFamily="18" charset="0"/>
                <a:cs typeface="TH SarabunPSK" panose="020B0500040200020003" pitchFamily="34" charset="-34"/>
              </a:rPr>
              <a:t>ราช</a:t>
            </a:r>
            <a:r>
              <a:rPr lang="th-TH" sz="5140" dirty="0" err="1" smtClean="0">
                <a:ea typeface="Times New Roman" panose="02020603050405020304" pitchFamily="18" charset="0"/>
                <a:cs typeface="TH SarabunPSK" panose="020B0500040200020003" pitchFamily="34" charset="-34"/>
              </a:rPr>
              <a:t>ภัฏ</a:t>
            </a:r>
            <a:r>
              <a:rPr lang="th-TH" sz="5140" dirty="0" smtClean="0">
                <a:ea typeface="Times New Roman" panose="02020603050405020304" pitchFamily="18" charset="0"/>
                <a:cs typeface="TH SarabunPSK" panose="020B0500040200020003" pitchFamily="34" charset="-34"/>
              </a:rPr>
              <a:t>เชียงราย</a:t>
            </a:r>
            <a:endParaRPr lang="en-US" sz="5140" dirty="0">
              <a:latin typeface="TH SarabunPSK" panose="020B0500040200020003" pitchFamily="34" charset="-34"/>
              <a:ea typeface="Times New Roman" panose="02020603050405020304" pitchFamily="18" charset="0"/>
              <a:cs typeface="TH SarabunPSK" panose="020B0500040200020003" pitchFamily="34" charset="-34"/>
            </a:endParaRPr>
          </a:p>
          <a:p>
            <a:pPr algn="ctr"/>
            <a:r>
              <a:rPr lang="en-US" sz="5140" baseline="30000" dirty="0"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2</a:t>
            </a:r>
            <a:r>
              <a:rPr lang="th-TH" sz="5140" dirty="0">
                <a:ea typeface="Times New Roman" panose="02020603050405020304" pitchFamily="18" charset="0"/>
                <a:cs typeface="TH SarabunPSK" panose="020B0500040200020003" pitchFamily="34" charset="-34"/>
              </a:rPr>
              <a:t>ภาควิชาวิศวกรรม</a:t>
            </a:r>
            <a:r>
              <a:rPr lang="th-TH" sz="5140" smtClean="0">
                <a:ea typeface="Times New Roman" panose="02020603050405020304" pitchFamily="18" charset="0"/>
                <a:cs typeface="TH SarabunPSK" panose="020B0500040200020003" pitchFamily="34" charset="-34"/>
              </a:rPr>
              <a:t>คอมพิวเตอร์  สำนัก</a:t>
            </a:r>
            <a:r>
              <a:rPr lang="th-TH" sz="5140" dirty="0">
                <a:ea typeface="Times New Roman" panose="02020603050405020304" pitchFamily="18" charset="0"/>
                <a:cs typeface="TH SarabunPSK" panose="020B0500040200020003" pitchFamily="34" charset="-34"/>
              </a:rPr>
              <a:t>วิชาคอมพิวเตอร์และเทคโนโลยี</a:t>
            </a:r>
            <a:r>
              <a:rPr lang="th-TH" sz="5140" dirty="0" smtClean="0">
                <a:ea typeface="Times New Roman" panose="02020603050405020304" pitchFamily="18" charset="0"/>
                <a:cs typeface="TH SarabunPSK" panose="020B0500040200020003" pitchFamily="34" charset="-34"/>
              </a:rPr>
              <a:t>สารสนเทศ มหาวิทยาลัย</a:t>
            </a:r>
            <a:r>
              <a:rPr lang="th-TH" sz="5140" dirty="0">
                <a:ea typeface="Times New Roman" panose="02020603050405020304" pitchFamily="18" charset="0"/>
                <a:cs typeface="TH SarabunPSK" panose="020B0500040200020003" pitchFamily="34" charset="-34"/>
              </a:rPr>
              <a:t>ราช</a:t>
            </a:r>
            <a:r>
              <a:rPr lang="th-TH" sz="5140" dirty="0" err="1">
                <a:ea typeface="Times New Roman" panose="02020603050405020304" pitchFamily="18" charset="0"/>
                <a:cs typeface="TH SarabunPSK" panose="020B0500040200020003" pitchFamily="34" charset="-34"/>
              </a:rPr>
              <a:t>ภัฏ</a:t>
            </a:r>
            <a:r>
              <a:rPr lang="th-TH" sz="5140" dirty="0">
                <a:ea typeface="Times New Roman" panose="02020603050405020304" pitchFamily="18" charset="0"/>
                <a:cs typeface="TH SarabunPSK" panose="020B0500040200020003" pitchFamily="34" charset="-34"/>
              </a:rPr>
              <a:t>เชียงราย</a:t>
            </a:r>
          </a:p>
          <a:p>
            <a:pPr algn="ctr"/>
            <a:r>
              <a:rPr lang="en-US" sz="5140" dirty="0" smtClean="0"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Emails</a:t>
            </a:r>
            <a:r>
              <a:rPr lang="th-TH" sz="5140" dirty="0">
                <a:latin typeface="TH SarabunPSK" panose="020B0500040200020003" pitchFamily="34" charset="-34"/>
                <a:ea typeface="Times New Roman" panose="02020603050405020304" pitchFamily="18" charset="0"/>
                <a:cs typeface="TH SarabunPSK" panose="020B0500040200020003" pitchFamily="34" charset="-34"/>
              </a:rPr>
              <a:t>: </a:t>
            </a:r>
            <a:r>
              <a:rPr lang="en-US" sz="5140" dirty="0" smtClean="0">
                <a:latin typeface="TH SarabunPSK" panose="020B0500040200020003" pitchFamily="34" charset="-34"/>
                <a:ea typeface="Times New Roman" panose="02020603050405020304" pitchFamily="18" charset="0"/>
              </a:rPr>
              <a:t>aucc2019@crru</a:t>
            </a:r>
            <a:r>
              <a:rPr lang="th-TH" sz="5140" dirty="0" smtClean="0">
                <a:latin typeface="TH SarabunPSK" panose="020B0500040200020003" pitchFamily="34" charset="-34"/>
                <a:ea typeface="Times New Roman" panose="02020603050405020304" pitchFamily="18" charset="0"/>
              </a:rPr>
              <a:t>.</a:t>
            </a:r>
            <a:r>
              <a:rPr lang="en-US" sz="5140" dirty="0">
                <a:latin typeface="TH SarabunPSK" panose="020B0500040200020003" pitchFamily="34" charset="-34"/>
                <a:ea typeface="Times New Roman" panose="02020603050405020304" pitchFamily="18" charset="0"/>
              </a:rPr>
              <a:t>ac</a:t>
            </a:r>
            <a:r>
              <a:rPr lang="th-TH" sz="5140" dirty="0">
                <a:latin typeface="TH SarabunPSK" panose="020B0500040200020003" pitchFamily="34" charset="-34"/>
                <a:ea typeface="Times New Roman" panose="02020603050405020304" pitchFamily="18" charset="0"/>
              </a:rPr>
              <a:t>.</a:t>
            </a:r>
            <a:r>
              <a:rPr lang="en-US" sz="5140" dirty="0" err="1">
                <a:latin typeface="TH SarabunPSK" panose="020B0500040200020003" pitchFamily="34" charset="-34"/>
                <a:ea typeface="Times New Roman" panose="02020603050405020304" pitchFamily="18" charset="0"/>
              </a:rPr>
              <a:t>th</a:t>
            </a:r>
            <a:r>
              <a:rPr lang="en-US" sz="5140" dirty="0">
                <a:latin typeface="TH SarabunPSK" panose="020B0500040200020003" pitchFamily="34" charset="-34"/>
                <a:ea typeface="Times New Roman" panose="02020603050405020304" pitchFamily="18" charset="0"/>
              </a:rPr>
              <a:t>, </a:t>
            </a:r>
            <a:r>
              <a:rPr lang="en-US" sz="5140" dirty="0" smtClean="0">
                <a:latin typeface="TH SarabunPSK" panose="020B0500040200020003" pitchFamily="34" charset="-34"/>
                <a:ea typeface="Times New Roman" panose="02020603050405020304" pitchFamily="18" charset="0"/>
              </a:rPr>
              <a:t>aucc2019@crru</a:t>
            </a:r>
            <a:r>
              <a:rPr lang="th-TH" sz="5140" dirty="0" smtClean="0">
                <a:latin typeface="TH SarabunPSK" panose="020B0500040200020003" pitchFamily="34" charset="-34"/>
                <a:ea typeface="Times New Roman" panose="02020603050405020304" pitchFamily="18" charset="0"/>
              </a:rPr>
              <a:t>.</a:t>
            </a:r>
            <a:r>
              <a:rPr lang="en-US" sz="5140" dirty="0">
                <a:latin typeface="TH SarabunPSK" panose="020B0500040200020003" pitchFamily="34" charset="-34"/>
                <a:ea typeface="Times New Roman" panose="02020603050405020304" pitchFamily="18" charset="0"/>
              </a:rPr>
              <a:t>ac</a:t>
            </a:r>
            <a:r>
              <a:rPr lang="th-TH" sz="5140" dirty="0">
                <a:latin typeface="TH SarabunPSK" panose="020B0500040200020003" pitchFamily="34" charset="-34"/>
                <a:ea typeface="Times New Roman" panose="02020603050405020304" pitchFamily="18" charset="0"/>
              </a:rPr>
              <a:t>.</a:t>
            </a:r>
            <a:r>
              <a:rPr lang="en-US" sz="5140" dirty="0" err="1">
                <a:latin typeface="TH SarabunPSK" panose="020B0500040200020003" pitchFamily="34" charset="-34"/>
                <a:ea typeface="Times New Roman" panose="02020603050405020304" pitchFamily="18" charset="0"/>
              </a:rPr>
              <a:t>th</a:t>
            </a:r>
            <a:endParaRPr lang="en-US" sz="5140" dirty="0">
              <a:latin typeface="TH SarabunPSK" panose="020B0500040200020003" pitchFamily="34" charset="-34"/>
              <a:ea typeface="Times New Roman" panose="02020603050405020304" pitchFamily="18" charset="0"/>
              <a:cs typeface="TH SarabunPSK" panose="020B0500040200020003" pitchFamily="34" charset="-34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143113"/>
            <a:ext cx="28803600" cy="3057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4002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344</TotalTime>
  <Words>30</Words>
  <Application>Microsoft Office PowerPoint</Application>
  <PresentationFormat>กำหนดเอง</PresentationFormat>
  <Paragraphs>9</Paragraphs>
  <Slides>1</Slides>
  <Notes>0</Notes>
  <HiddenSlides>0</HiddenSlides>
  <MMClips>0</MMClips>
  <ScaleCrop>false</ScaleCrop>
  <HeadingPairs>
    <vt:vector size="6" baseType="variant">
      <vt:variant>
        <vt:lpstr>แบบอักษรที่ถูกใช้</vt:lpstr>
      </vt:variant>
      <vt:variant>
        <vt:i4>10</vt:i4>
      </vt:variant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1</vt:i4>
      </vt:variant>
    </vt:vector>
  </HeadingPairs>
  <TitlesOfParts>
    <vt:vector size="12" baseType="lpstr">
      <vt:lpstr>Arial</vt:lpstr>
      <vt:lpstr>Angsana New</vt:lpstr>
      <vt:lpstr>Times</vt:lpstr>
      <vt:lpstr>TH SarabunPSK</vt:lpstr>
      <vt:lpstr>Cordia New</vt:lpstr>
      <vt:lpstr>Gadugi</vt:lpstr>
      <vt:lpstr>Arial Unicode MS</vt:lpstr>
      <vt:lpstr>Times New Roman</vt:lpstr>
      <vt:lpstr>Calibri Light</vt:lpstr>
      <vt:lpstr>Calibri</vt:lpstr>
      <vt:lpstr>Office Theme</vt:lpstr>
      <vt:lpstr>งานนำเสนอ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CSIT</dc:creator>
  <cp:lastModifiedBy>asus</cp:lastModifiedBy>
  <cp:revision>27</cp:revision>
  <dcterms:created xsi:type="dcterms:W3CDTF">2016-12-27T07:45:21Z</dcterms:created>
  <dcterms:modified xsi:type="dcterms:W3CDTF">2019-02-20T13:09:34Z</dcterms:modified>
</cp:coreProperties>
</file>

<file path=docProps/thumbnail.jpeg>
</file>